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Jua" panose="020B0604020202020204" charset="-127"/>
      <p:regular r:id="rId10"/>
    </p:embeddedFont>
    <p:embeddedFont>
      <p:font typeface="Archivo Black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Martel Heavy" panose="020B0604020202020204" charset="0"/>
      <p:regular r:id="rId18"/>
    </p:embeddedFont>
    <p:embeddedFont>
      <p:font typeface="Montserrat Ultra-Bold" panose="020B0604020202020204" charset="0"/>
      <p:regular r:id="rId19"/>
    </p:embeddedFont>
    <p:embeddedFont>
      <p:font typeface="Open Sans 1" panose="020B0604020202020204" charset="0"/>
      <p:regular r:id="rId20"/>
    </p:embeddedFont>
    <p:embeddedFont>
      <p:font typeface="Open Sans 2" panose="020B0604020202020204" charset="0"/>
      <p:regular r:id="rId21"/>
    </p:embeddedFont>
    <p:embeddedFont>
      <p:font typeface="Open Sans 2 Bold" panose="020B0604020202020204" charset="0"/>
      <p:regular r:id="rId22"/>
    </p:embeddedFont>
    <p:embeddedFont>
      <p:font typeface="Roboto" panose="02000000000000000000" pitchFamily="2" charset="0"/>
      <p:regular r:id="rId23"/>
    </p:embeddedFont>
    <p:embeddedFont>
      <p:font typeface="Roboto Bold" panose="02000000000000000000" charset="0"/>
      <p:regular r:id="rId24"/>
    </p:embeddedFont>
    <p:embeddedFont>
      <p:font typeface="Some Time Later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96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4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606174" y="-1791415"/>
            <a:ext cx="13888879" cy="13888879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647773" y="-1778509"/>
            <a:ext cx="13888879" cy="138888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6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35461" y="3095341"/>
            <a:ext cx="11497679" cy="4141177"/>
            <a:chOff x="0" y="0"/>
            <a:chExt cx="3028195" cy="1090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28195" cy="1090680"/>
            </a:xfrm>
            <a:custGeom>
              <a:avLst/>
              <a:gdLst/>
              <a:ahLst/>
              <a:cxnLst/>
              <a:rect l="l" t="t" r="r" b="b"/>
              <a:pathLst>
                <a:path w="3028195" h="1090680">
                  <a:moveTo>
                    <a:pt x="0" y="0"/>
                  </a:moveTo>
                  <a:lnTo>
                    <a:pt x="3028195" y="0"/>
                  </a:lnTo>
                  <a:lnTo>
                    <a:pt x="3028195" y="1090680"/>
                  </a:lnTo>
                  <a:lnTo>
                    <a:pt x="0" y="109068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028195" cy="1147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7564633" y="3100105"/>
            <a:ext cx="1072336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7564633" y="7198419"/>
            <a:ext cx="1072336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1013752" y="-22431"/>
            <a:ext cx="10331861" cy="1033186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000">
                <a:alpha val="9568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62109" y="1208942"/>
            <a:ext cx="7869115" cy="78691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B507">
                <a:alpha val="4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55732" y="1729585"/>
            <a:ext cx="6681869" cy="6681869"/>
            <a:chOff x="0" y="0"/>
            <a:chExt cx="6355080" cy="63550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5732" y="1723461"/>
            <a:ext cx="6681869" cy="6681842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76011" r="-69226" b="-235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318110" y="4105524"/>
            <a:ext cx="8776811" cy="171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 spc="919">
                <a:solidFill>
                  <a:srgbClr val="FFFFFF"/>
                </a:solidFill>
                <a:latin typeface="Roboto Bold"/>
              </a:rPr>
              <a:t>GREEN AREA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18110" y="3477590"/>
            <a:ext cx="5255079" cy="102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spc="653">
                <a:solidFill>
                  <a:srgbClr val="FFFFFF"/>
                </a:solidFill>
                <a:latin typeface="Roboto"/>
              </a:rPr>
              <a:t>The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42882" y="6330374"/>
            <a:ext cx="5087717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Presented By: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42883" y="7416266"/>
            <a:ext cx="449734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Anil Bhandari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Kalyan Babu </a:t>
            </a:r>
            <a:r>
              <a:rPr lang="en-US" sz="3399" dirty="0" err="1">
                <a:solidFill>
                  <a:srgbClr val="FFFFFF"/>
                </a:solidFill>
                <a:latin typeface="Canva Sans"/>
              </a:rPr>
              <a:t>Kafle</a:t>
            </a:r>
            <a:endParaRPr lang="en-US" sz="3399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Saugat Adhikari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Nikisha Parajuli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1643" y="3132649"/>
            <a:ext cx="15188718" cy="5687959"/>
            <a:chOff x="0" y="0"/>
            <a:chExt cx="4000321" cy="14980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00321" cy="1498063"/>
            </a:xfrm>
            <a:custGeom>
              <a:avLst/>
              <a:gdLst/>
              <a:ahLst/>
              <a:cxnLst/>
              <a:rect l="l" t="t" r="r" b="b"/>
              <a:pathLst>
                <a:path w="4000321" h="1498063">
                  <a:moveTo>
                    <a:pt x="25995" y="0"/>
                  </a:moveTo>
                  <a:lnTo>
                    <a:pt x="3974326" y="0"/>
                  </a:lnTo>
                  <a:cubicBezTo>
                    <a:pt x="3981220" y="0"/>
                    <a:pt x="3987832" y="2739"/>
                    <a:pt x="3992707" y="7614"/>
                  </a:cubicBezTo>
                  <a:cubicBezTo>
                    <a:pt x="3997582" y="12489"/>
                    <a:pt x="4000321" y="19101"/>
                    <a:pt x="4000321" y="25995"/>
                  </a:cubicBezTo>
                  <a:lnTo>
                    <a:pt x="4000321" y="1472068"/>
                  </a:lnTo>
                  <a:cubicBezTo>
                    <a:pt x="4000321" y="1486425"/>
                    <a:pt x="3988683" y="1498063"/>
                    <a:pt x="3974326" y="1498063"/>
                  </a:cubicBezTo>
                  <a:lnTo>
                    <a:pt x="25995" y="1498063"/>
                  </a:lnTo>
                  <a:cubicBezTo>
                    <a:pt x="19101" y="1498063"/>
                    <a:pt x="12489" y="1495325"/>
                    <a:pt x="7614" y="1490450"/>
                  </a:cubicBezTo>
                  <a:cubicBezTo>
                    <a:pt x="2739" y="1485574"/>
                    <a:pt x="0" y="1478962"/>
                    <a:pt x="0" y="1472068"/>
                  </a:cubicBezTo>
                  <a:lnTo>
                    <a:pt x="0" y="25995"/>
                  </a:lnTo>
                  <a:cubicBezTo>
                    <a:pt x="0" y="11639"/>
                    <a:pt x="11639" y="0"/>
                    <a:pt x="25995" y="0"/>
                  </a:cubicBezTo>
                  <a:close/>
                </a:path>
              </a:pathLst>
            </a:custGeom>
            <a:solidFill>
              <a:srgbClr val="94AB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00321" cy="1545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48401" y="3205800"/>
            <a:ext cx="11112179" cy="547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4"/>
              </a:lnSpc>
            </a:pPr>
            <a:r>
              <a:rPr lang="en-US" sz="3843">
                <a:solidFill>
                  <a:srgbClr val="744F33"/>
                </a:solidFill>
                <a:latin typeface="Jua Medium"/>
              </a:rPr>
              <a:t>Due to deforestation, there have arised problem like:</a:t>
            </a:r>
          </a:p>
          <a:p>
            <a:pPr marL="829859" lvl="1" indent="-414930" algn="just">
              <a:lnSpc>
                <a:spcPts val="4304"/>
              </a:lnSpc>
              <a:buFont typeface="Arial"/>
              <a:buChar char="•"/>
            </a:pPr>
            <a:r>
              <a:rPr lang="en-US" sz="3843">
                <a:solidFill>
                  <a:srgbClr val="744F33"/>
                </a:solidFill>
                <a:latin typeface="Jua Medium"/>
              </a:rPr>
              <a:t>biodiversity loss</a:t>
            </a:r>
          </a:p>
          <a:p>
            <a:pPr marL="829859" lvl="1" indent="-414930" algn="just">
              <a:lnSpc>
                <a:spcPts val="4304"/>
              </a:lnSpc>
              <a:buFont typeface="Arial"/>
              <a:buChar char="•"/>
            </a:pPr>
            <a:r>
              <a:rPr lang="en-US" sz="3843">
                <a:solidFill>
                  <a:srgbClr val="744F33"/>
                </a:solidFill>
                <a:latin typeface="Jua Medium"/>
              </a:rPr>
              <a:t>climate change</a:t>
            </a:r>
          </a:p>
          <a:p>
            <a:pPr marL="829859" lvl="1" indent="-414930" algn="just">
              <a:lnSpc>
                <a:spcPts val="4304"/>
              </a:lnSpc>
              <a:buFont typeface="Arial"/>
              <a:buChar char="•"/>
            </a:pPr>
            <a:r>
              <a:rPr lang="en-US" sz="3843">
                <a:solidFill>
                  <a:srgbClr val="744F33"/>
                </a:solidFill>
                <a:latin typeface="Jua Medium"/>
              </a:rPr>
              <a:t> desertification</a:t>
            </a:r>
          </a:p>
          <a:p>
            <a:pPr marL="829859" lvl="1" indent="-414930" algn="just">
              <a:lnSpc>
                <a:spcPts val="4304"/>
              </a:lnSpc>
              <a:buFont typeface="Arial"/>
              <a:buChar char="•"/>
            </a:pPr>
            <a:r>
              <a:rPr lang="en-US" sz="3843">
                <a:solidFill>
                  <a:srgbClr val="744F33"/>
                </a:solidFill>
                <a:latin typeface="Jua Medium"/>
              </a:rPr>
              <a:t>soil erosion</a:t>
            </a:r>
          </a:p>
          <a:p>
            <a:pPr marL="829859" lvl="1" indent="-414930" algn="just">
              <a:lnSpc>
                <a:spcPts val="4304"/>
              </a:lnSpc>
              <a:buFont typeface="Arial"/>
              <a:buChar char="•"/>
            </a:pPr>
            <a:r>
              <a:rPr lang="en-US" sz="3843">
                <a:solidFill>
                  <a:srgbClr val="744F33"/>
                </a:solidFill>
                <a:latin typeface="Jua Medium"/>
              </a:rPr>
              <a:t>reduced crop yields</a:t>
            </a:r>
          </a:p>
          <a:p>
            <a:pPr marL="829859" lvl="1" indent="-414930" algn="just">
              <a:lnSpc>
                <a:spcPts val="4304"/>
              </a:lnSpc>
              <a:buFont typeface="Arial"/>
              <a:buChar char="•"/>
            </a:pPr>
            <a:r>
              <a:rPr lang="en-US" sz="3843">
                <a:solidFill>
                  <a:srgbClr val="744F33"/>
                </a:solidFill>
                <a:latin typeface="Jua Medium"/>
              </a:rPr>
              <a:t>flooding</a:t>
            </a:r>
          </a:p>
          <a:p>
            <a:pPr marL="829859" lvl="1" indent="-414930" algn="just">
              <a:lnSpc>
                <a:spcPts val="4304"/>
              </a:lnSpc>
              <a:buFont typeface="Arial"/>
              <a:buChar char="•"/>
            </a:pPr>
            <a:r>
              <a:rPr lang="en-US" sz="3843">
                <a:solidFill>
                  <a:srgbClr val="744F33"/>
                </a:solidFill>
                <a:latin typeface="Jua Medium"/>
              </a:rPr>
              <a:t>elevated levels of atmospheric greenhouse gases</a:t>
            </a:r>
            <a:r>
              <a:rPr lang="en-US" sz="3843">
                <a:solidFill>
                  <a:srgbClr val="744F33"/>
                </a:solidFill>
                <a:latin typeface="Jua"/>
              </a:rPr>
              <a:t>.</a:t>
            </a:r>
          </a:p>
        </p:txBody>
      </p:sp>
      <p:sp>
        <p:nvSpPr>
          <p:cNvPr id="6" name="Freeform 6"/>
          <p:cNvSpPr/>
          <p:nvPr/>
        </p:nvSpPr>
        <p:spPr>
          <a:xfrm>
            <a:off x="14907019" y="3132649"/>
            <a:ext cx="6082970" cy="9412720"/>
          </a:xfrm>
          <a:custGeom>
            <a:avLst/>
            <a:gdLst/>
            <a:ahLst/>
            <a:cxnLst/>
            <a:rect l="l" t="t" r="r" b="b"/>
            <a:pathLst>
              <a:path w="6082970" h="9412720">
                <a:moveTo>
                  <a:pt x="0" y="0"/>
                </a:moveTo>
                <a:lnTo>
                  <a:pt x="6082970" y="0"/>
                </a:lnTo>
                <a:lnTo>
                  <a:pt x="6082970" y="9412720"/>
                </a:lnTo>
                <a:lnTo>
                  <a:pt x="0" y="94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9543" y="3955003"/>
            <a:ext cx="3357070" cy="9523604"/>
          </a:xfrm>
          <a:custGeom>
            <a:avLst/>
            <a:gdLst/>
            <a:ahLst/>
            <a:cxnLst/>
            <a:rect l="l" t="t" r="r" b="b"/>
            <a:pathLst>
              <a:path w="3357070" h="9523604">
                <a:moveTo>
                  <a:pt x="0" y="0"/>
                </a:moveTo>
                <a:lnTo>
                  <a:pt x="3357070" y="0"/>
                </a:lnTo>
                <a:lnTo>
                  <a:pt x="3357070" y="9523604"/>
                </a:lnTo>
                <a:lnTo>
                  <a:pt x="0" y="9523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77686" y="1248555"/>
            <a:ext cx="12532627" cy="119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3"/>
              </a:lnSpc>
            </a:pPr>
            <a:r>
              <a:rPr lang="en-US" sz="8468">
                <a:solidFill>
                  <a:srgbClr val="727444"/>
                </a:solidFill>
                <a:latin typeface="Some Time Later"/>
              </a:rPr>
              <a:t> Problem Statement</a:t>
            </a:r>
          </a:p>
        </p:txBody>
      </p:sp>
      <p:sp>
        <p:nvSpPr>
          <p:cNvPr id="9" name="Freeform 9"/>
          <p:cNvSpPr/>
          <p:nvPr/>
        </p:nvSpPr>
        <p:spPr>
          <a:xfrm rot="202748">
            <a:off x="1753498" y="2085779"/>
            <a:ext cx="1811260" cy="1134301"/>
          </a:xfrm>
          <a:custGeom>
            <a:avLst/>
            <a:gdLst/>
            <a:ahLst/>
            <a:cxnLst/>
            <a:rect l="l" t="t" r="r" b="b"/>
            <a:pathLst>
              <a:path w="1811260" h="1134301">
                <a:moveTo>
                  <a:pt x="0" y="0"/>
                </a:moveTo>
                <a:lnTo>
                  <a:pt x="1811260" y="0"/>
                </a:lnTo>
                <a:lnTo>
                  <a:pt x="1811260" y="1134301"/>
                </a:lnTo>
                <a:lnTo>
                  <a:pt x="0" y="1134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873644" y="7830523"/>
            <a:ext cx="1635486" cy="1486248"/>
          </a:xfrm>
          <a:custGeom>
            <a:avLst/>
            <a:gdLst/>
            <a:ahLst/>
            <a:cxnLst/>
            <a:rect l="l" t="t" r="r" b="b"/>
            <a:pathLst>
              <a:path w="1635486" h="1486248">
                <a:moveTo>
                  <a:pt x="0" y="0"/>
                </a:moveTo>
                <a:lnTo>
                  <a:pt x="1635486" y="0"/>
                </a:lnTo>
                <a:lnTo>
                  <a:pt x="1635486" y="1486248"/>
                </a:lnTo>
                <a:lnTo>
                  <a:pt x="0" y="1486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67637" y="1596106"/>
            <a:ext cx="7107712" cy="7094788"/>
          </a:xfrm>
          <a:custGeom>
            <a:avLst/>
            <a:gdLst/>
            <a:ahLst/>
            <a:cxnLst/>
            <a:rect l="l" t="t" r="r" b="b"/>
            <a:pathLst>
              <a:path w="7107712" h="7094788">
                <a:moveTo>
                  <a:pt x="0" y="0"/>
                </a:moveTo>
                <a:lnTo>
                  <a:pt x="7107711" y="0"/>
                </a:lnTo>
                <a:lnTo>
                  <a:pt x="7107711" y="7094788"/>
                </a:lnTo>
                <a:lnTo>
                  <a:pt x="0" y="709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40326" y="603503"/>
            <a:ext cx="10030844" cy="992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12"/>
              </a:lnSpc>
            </a:pPr>
            <a:r>
              <a:rPr lang="en-US" sz="6648">
                <a:solidFill>
                  <a:srgbClr val="FBF6F1"/>
                </a:solidFill>
                <a:latin typeface="Martel Heavy"/>
              </a:rPr>
              <a:t>Project as a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885164"/>
            <a:ext cx="11112179" cy="225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859" lvl="1" indent="-414930" algn="just">
              <a:lnSpc>
                <a:spcPts val="4304"/>
              </a:lnSpc>
              <a:buFont typeface="Arial"/>
              <a:buChar char="•"/>
            </a:pPr>
            <a:r>
              <a:rPr lang="en-US" sz="3843">
                <a:solidFill>
                  <a:srgbClr val="744F33"/>
                </a:solidFill>
                <a:latin typeface="Jua"/>
              </a:rPr>
              <a:t>Creates a community between plant preservers and local community.</a:t>
            </a:r>
          </a:p>
          <a:p>
            <a:pPr marL="829859" lvl="1" indent="-414930" algn="just">
              <a:lnSpc>
                <a:spcPts val="4304"/>
              </a:lnSpc>
              <a:buFont typeface="Arial"/>
              <a:buChar char="•"/>
            </a:pPr>
            <a:r>
              <a:rPr lang="en-US" sz="3843">
                <a:solidFill>
                  <a:srgbClr val="744F33"/>
                </a:solidFill>
                <a:latin typeface="Jua"/>
              </a:rPr>
              <a:t>Plant disease prediction.</a:t>
            </a:r>
          </a:p>
          <a:p>
            <a:pPr marL="829859" lvl="1" indent="-414930" algn="just">
              <a:lnSpc>
                <a:spcPts val="4304"/>
              </a:lnSpc>
              <a:buFont typeface="Arial"/>
              <a:buChar char="•"/>
            </a:pPr>
            <a:r>
              <a:rPr lang="en-US" sz="3843">
                <a:solidFill>
                  <a:srgbClr val="744F33"/>
                </a:solidFill>
                <a:latin typeface="Jua"/>
              </a:rPr>
              <a:t>Give platform to post of developmental works.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09076"/>
            <a:ext cx="337343" cy="319624"/>
          </a:xfrm>
          <a:custGeom>
            <a:avLst/>
            <a:gdLst/>
            <a:ahLst/>
            <a:cxnLst/>
            <a:rect l="l" t="t" r="r" b="b"/>
            <a:pathLst>
              <a:path w="337343" h="319624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7385" y="1448197"/>
            <a:ext cx="4223578" cy="422357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5441" r="-544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523932" y="7689250"/>
            <a:ext cx="2317317" cy="231731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21897" r="-2566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366043" y="6028116"/>
            <a:ext cx="621302" cy="62130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2039696" y="7112742"/>
            <a:ext cx="1153016" cy="115301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354827" y="1845661"/>
            <a:ext cx="3826115" cy="382611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 l="-21039" r="-804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005633" y="6338767"/>
            <a:ext cx="3056439" cy="305643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7"/>
              <a:stretch>
                <a:fillRect r="-88777" b="-2555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514316" y="4379752"/>
            <a:ext cx="2903670" cy="290367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7"/>
              <a:stretch>
                <a:fillRect l="-5035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751361" y="4624331"/>
            <a:ext cx="4223578" cy="4223578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8"/>
              <a:stretch>
                <a:fillRect l="-40476" r="-404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080359" y="9229725"/>
            <a:ext cx="2178941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1"/>
              </a:rPr>
              <a:t>Presentation Design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76694" y="184150"/>
            <a:ext cx="6627462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Montserrat Ultra-Bold"/>
              </a:rPr>
              <a:t>OUR FEATURES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E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326" y="603503"/>
            <a:ext cx="10030844" cy="992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12"/>
              </a:lnSpc>
            </a:pPr>
            <a:r>
              <a:rPr lang="en-US" sz="6648">
                <a:solidFill>
                  <a:srgbClr val="FBF6F1"/>
                </a:solidFill>
                <a:latin typeface="Martel Heavy"/>
              </a:rPr>
              <a:t>Technology 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196709"/>
            <a:ext cx="11669924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BF6F1"/>
                </a:solidFill>
                <a:latin typeface="Canva Sans"/>
              </a:rPr>
              <a:t>React - Frontend development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BF6F1"/>
                </a:solidFill>
                <a:latin typeface="Canva Sans"/>
              </a:rPr>
              <a:t>Node.js - Backend development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9563" y="4099260"/>
            <a:ext cx="164544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BF6F1"/>
                </a:solidFill>
                <a:latin typeface="Canva Sans Bold"/>
              </a:rPr>
              <a:t>Flask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4096" y="5247181"/>
            <a:ext cx="31418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BF6F1"/>
                </a:solidFill>
                <a:latin typeface="Canva Sans"/>
              </a:rPr>
              <a:t>MongoDB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91091" y="970236"/>
            <a:ext cx="2588299" cy="6015742"/>
            <a:chOff x="0" y="0"/>
            <a:chExt cx="3890821" cy="9043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0821" cy="9043071"/>
            </a:xfrm>
            <a:custGeom>
              <a:avLst/>
              <a:gdLst/>
              <a:ahLst/>
              <a:cxnLst/>
              <a:rect l="l" t="t" r="r" b="b"/>
              <a:pathLst>
                <a:path w="3890821" h="9043071">
                  <a:moveTo>
                    <a:pt x="3766361" y="59690"/>
                  </a:moveTo>
                  <a:cubicBezTo>
                    <a:pt x="3801921" y="59690"/>
                    <a:pt x="3831131" y="88900"/>
                    <a:pt x="3831131" y="124460"/>
                  </a:cubicBezTo>
                  <a:lnTo>
                    <a:pt x="3831131" y="8918611"/>
                  </a:lnTo>
                  <a:cubicBezTo>
                    <a:pt x="3831131" y="8954171"/>
                    <a:pt x="3801921" y="8983380"/>
                    <a:pt x="3766361" y="8983380"/>
                  </a:cubicBezTo>
                  <a:lnTo>
                    <a:pt x="124460" y="8983380"/>
                  </a:lnTo>
                  <a:cubicBezTo>
                    <a:pt x="88900" y="8983380"/>
                    <a:pt x="59690" y="8954171"/>
                    <a:pt x="59690" y="891861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766361" y="59690"/>
                  </a:lnTo>
                  <a:moveTo>
                    <a:pt x="37663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18611"/>
                  </a:lnTo>
                  <a:cubicBezTo>
                    <a:pt x="0" y="8987191"/>
                    <a:pt x="55880" y="9043071"/>
                    <a:pt x="124460" y="9043071"/>
                  </a:cubicBezTo>
                  <a:lnTo>
                    <a:pt x="3766361" y="9043071"/>
                  </a:lnTo>
                  <a:cubicBezTo>
                    <a:pt x="3834941" y="9043071"/>
                    <a:pt x="3890821" y="8987191"/>
                    <a:pt x="3890821" y="8918611"/>
                  </a:cubicBezTo>
                  <a:lnTo>
                    <a:pt x="3890821" y="124460"/>
                  </a:lnTo>
                  <a:cubicBezTo>
                    <a:pt x="3890821" y="55880"/>
                    <a:pt x="3834941" y="0"/>
                    <a:pt x="3766361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49888" y="970236"/>
            <a:ext cx="2588299" cy="6015742"/>
            <a:chOff x="0" y="0"/>
            <a:chExt cx="3890821" cy="9043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90821" cy="9043071"/>
            </a:xfrm>
            <a:custGeom>
              <a:avLst/>
              <a:gdLst/>
              <a:ahLst/>
              <a:cxnLst/>
              <a:rect l="l" t="t" r="r" b="b"/>
              <a:pathLst>
                <a:path w="3890821" h="9043071">
                  <a:moveTo>
                    <a:pt x="3766361" y="59690"/>
                  </a:moveTo>
                  <a:cubicBezTo>
                    <a:pt x="3801921" y="59690"/>
                    <a:pt x="3831131" y="88900"/>
                    <a:pt x="3831131" y="124460"/>
                  </a:cubicBezTo>
                  <a:lnTo>
                    <a:pt x="3831131" y="8918611"/>
                  </a:lnTo>
                  <a:cubicBezTo>
                    <a:pt x="3831131" y="8954171"/>
                    <a:pt x="3801921" y="8983380"/>
                    <a:pt x="3766361" y="8983380"/>
                  </a:cubicBezTo>
                  <a:lnTo>
                    <a:pt x="124460" y="8983380"/>
                  </a:lnTo>
                  <a:cubicBezTo>
                    <a:pt x="88900" y="8983380"/>
                    <a:pt x="59690" y="8954171"/>
                    <a:pt x="59690" y="891861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766361" y="59690"/>
                  </a:lnTo>
                  <a:moveTo>
                    <a:pt x="37663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18611"/>
                  </a:lnTo>
                  <a:cubicBezTo>
                    <a:pt x="0" y="8987191"/>
                    <a:pt x="55880" y="9043071"/>
                    <a:pt x="124460" y="9043071"/>
                  </a:cubicBezTo>
                  <a:lnTo>
                    <a:pt x="3766361" y="9043071"/>
                  </a:lnTo>
                  <a:cubicBezTo>
                    <a:pt x="3834941" y="9043071"/>
                    <a:pt x="3890821" y="8987191"/>
                    <a:pt x="3890821" y="8918611"/>
                  </a:cubicBezTo>
                  <a:lnTo>
                    <a:pt x="3890821" y="124460"/>
                  </a:lnTo>
                  <a:cubicBezTo>
                    <a:pt x="3890821" y="55880"/>
                    <a:pt x="3834941" y="0"/>
                    <a:pt x="3766361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70489" y="970236"/>
            <a:ext cx="2588299" cy="3007871"/>
            <a:chOff x="0" y="0"/>
            <a:chExt cx="3890821" cy="4521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0821" cy="4521536"/>
            </a:xfrm>
            <a:custGeom>
              <a:avLst/>
              <a:gdLst/>
              <a:ahLst/>
              <a:cxnLst/>
              <a:rect l="l" t="t" r="r" b="b"/>
              <a:pathLst>
                <a:path w="3890821" h="4521536">
                  <a:moveTo>
                    <a:pt x="3766361" y="59690"/>
                  </a:moveTo>
                  <a:cubicBezTo>
                    <a:pt x="3801921" y="59690"/>
                    <a:pt x="3831131" y="88900"/>
                    <a:pt x="3831131" y="124460"/>
                  </a:cubicBezTo>
                  <a:lnTo>
                    <a:pt x="3831131" y="4397075"/>
                  </a:lnTo>
                  <a:cubicBezTo>
                    <a:pt x="3831131" y="4432636"/>
                    <a:pt x="3801921" y="4461845"/>
                    <a:pt x="3766361" y="4461845"/>
                  </a:cubicBezTo>
                  <a:lnTo>
                    <a:pt x="124460" y="4461845"/>
                  </a:lnTo>
                  <a:cubicBezTo>
                    <a:pt x="88900" y="4461845"/>
                    <a:pt x="59690" y="4432636"/>
                    <a:pt x="59690" y="43970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766361" y="59690"/>
                  </a:lnTo>
                  <a:moveTo>
                    <a:pt x="37663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397075"/>
                  </a:lnTo>
                  <a:cubicBezTo>
                    <a:pt x="0" y="4465655"/>
                    <a:pt x="55880" y="4521536"/>
                    <a:pt x="124460" y="4521536"/>
                  </a:cubicBezTo>
                  <a:lnTo>
                    <a:pt x="3766361" y="4521536"/>
                  </a:lnTo>
                  <a:cubicBezTo>
                    <a:pt x="3834941" y="4521536"/>
                    <a:pt x="3890821" y="4465655"/>
                    <a:pt x="3890821" y="4397075"/>
                  </a:cubicBezTo>
                  <a:lnTo>
                    <a:pt x="3890821" y="124460"/>
                  </a:lnTo>
                  <a:cubicBezTo>
                    <a:pt x="3890821" y="55880"/>
                    <a:pt x="3834941" y="0"/>
                    <a:pt x="3766361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29286" y="4050110"/>
            <a:ext cx="2588299" cy="2935868"/>
            <a:chOff x="0" y="0"/>
            <a:chExt cx="4498616" cy="51027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98616" cy="5102711"/>
            </a:xfrm>
            <a:custGeom>
              <a:avLst/>
              <a:gdLst/>
              <a:ahLst/>
              <a:cxnLst/>
              <a:rect l="l" t="t" r="r" b="b"/>
              <a:pathLst>
                <a:path w="4498616" h="5102711">
                  <a:moveTo>
                    <a:pt x="4374155" y="59690"/>
                  </a:moveTo>
                  <a:cubicBezTo>
                    <a:pt x="4409716" y="59690"/>
                    <a:pt x="4438926" y="88900"/>
                    <a:pt x="4438926" y="124460"/>
                  </a:cubicBezTo>
                  <a:lnTo>
                    <a:pt x="4438926" y="4978251"/>
                  </a:lnTo>
                  <a:cubicBezTo>
                    <a:pt x="4438926" y="5013811"/>
                    <a:pt x="4409716" y="5043021"/>
                    <a:pt x="4374155" y="5043021"/>
                  </a:cubicBezTo>
                  <a:lnTo>
                    <a:pt x="124460" y="5043021"/>
                  </a:lnTo>
                  <a:cubicBezTo>
                    <a:pt x="88900" y="5043021"/>
                    <a:pt x="59690" y="5013811"/>
                    <a:pt x="59690" y="497825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374155" y="59690"/>
                  </a:lnTo>
                  <a:moveTo>
                    <a:pt x="437415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978251"/>
                  </a:lnTo>
                  <a:cubicBezTo>
                    <a:pt x="0" y="5046831"/>
                    <a:pt x="55880" y="5102711"/>
                    <a:pt x="124460" y="5102711"/>
                  </a:cubicBezTo>
                  <a:lnTo>
                    <a:pt x="4374156" y="5102711"/>
                  </a:lnTo>
                  <a:cubicBezTo>
                    <a:pt x="4442736" y="5102711"/>
                    <a:pt x="4498616" y="5046831"/>
                    <a:pt x="4498616" y="4978251"/>
                  </a:cubicBezTo>
                  <a:lnTo>
                    <a:pt x="4498616" y="124460"/>
                  </a:lnTo>
                  <a:cubicBezTo>
                    <a:pt x="4498616" y="55880"/>
                    <a:pt x="4442736" y="0"/>
                    <a:pt x="4374155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70489" y="4050110"/>
            <a:ext cx="2588299" cy="2935868"/>
            <a:chOff x="0" y="0"/>
            <a:chExt cx="4498616" cy="51027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98616" cy="5102711"/>
            </a:xfrm>
            <a:custGeom>
              <a:avLst/>
              <a:gdLst/>
              <a:ahLst/>
              <a:cxnLst/>
              <a:rect l="l" t="t" r="r" b="b"/>
              <a:pathLst>
                <a:path w="4498616" h="5102711">
                  <a:moveTo>
                    <a:pt x="4374155" y="59690"/>
                  </a:moveTo>
                  <a:cubicBezTo>
                    <a:pt x="4409716" y="59690"/>
                    <a:pt x="4438926" y="88900"/>
                    <a:pt x="4438926" y="124460"/>
                  </a:cubicBezTo>
                  <a:lnTo>
                    <a:pt x="4438926" y="4978251"/>
                  </a:lnTo>
                  <a:cubicBezTo>
                    <a:pt x="4438926" y="5013811"/>
                    <a:pt x="4409716" y="5043021"/>
                    <a:pt x="4374155" y="5043021"/>
                  </a:cubicBezTo>
                  <a:lnTo>
                    <a:pt x="124460" y="5043021"/>
                  </a:lnTo>
                  <a:cubicBezTo>
                    <a:pt x="88900" y="5043021"/>
                    <a:pt x="59690" y="5013811"/>
                    <a:pt x="59690" y="497825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374155" y="59690"/>
                  </a:lnTo>
                  <a:moveTo>
                    <a:pt x="437415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978251"/>
                  </a:lnTo>
                  <a:cubicBezTo>
                    <a:pt x="0" y="5046831"/>
                    <a:pt x="55880" y="5102711"/>
                    <a:pt x="124460" y="5102711"/>
                  </a:cubicBezTo>
                  <a:lnTo>
                    <a:pt x="4374156" y="5102711"/>
                  </a:lnTo>
                  <a:cubicBezTo>
                    <a:pt x="4442736" y="5102711"/>
                    <a:pt x="4498616" y="5046831"/>
                    <a:pt x="4498616" y="4978251"/>
                  </a:cubicBezTo>
                  <a:lnTo>
                    <a:pt x="4498616" y="124460"/>
                  </a:lnTo>
                  <a:cubicBezTo>
                    <a:pt x="4498616" y="55880"/>
                    <a:pt x="4442736" y="0"/>
                    <a:pt x="4374155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208684" y="970236"/>
            <a:ext cx="2588299" cy="6015742"/>
            <a:chOff x="0" y="0"/>
            <a:chExt cx="3890821" cy="90430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90821" cy="9043071"/>
            </a:xfrm>
            <a:custGeom>
              <a:avLst/>
              <a:gdLst/>
              <a:ahLst/>
              <a:cxnLst/>
              <a:rect l="l" t="t" r="r" b="b"/>
              <a:pathLst>
                <a:path w="3890821" h="9043071">
                  <a:moveTo>
                    <a:pt x="3766361" y="59690"/>
                  </a:moveTo>
                  <a:cubicBezTo>
                    <a:pt x="3801921" y="59690"/>
                    <a:pt x="3831131" y="88900"/>
                    <a:pt x="3831131" y="124460"/>
                  </a:cubicBezTo>
                  <a:lnTo>
                    <a:pt x="3831131" y="8918611"/>
                  </a:lnTo>
                  <a:cubicBezTo>
                    <a:pt x="3831131" y="8954171"/>
                    <a:pt x="3801921" y="8983380"/>
                    <a:pt x="3766361" y="8983380"/>
                  </a:cubicBezTo>
                  <a:lnTo>
                    <a:pt x="124460" y="8983380"/>
                  </a:lnTo>
                  <a:cubicBezTo>
                    <a:pt x="88900" y="8983380"/>
                    <a:pt x="59690" y="8954171"/>
                    <a:pt x="59690" y="891861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766361" y="59690"/>
                  </a:lnTo>
                  <a:moveTo>
                    <a:pt x="37663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18611"/>
                  </a:lnTo>
                  <a:cubicBezTo>
                    <a:pt x="0" y="8987191"/>
                    <a:pt x="55880" y="9043071"/>
                    <a:pt x="124460" y="9043071"/>
                  </a:cubicBezTo>
                  <a:lnTo>
                    <a:pt x="3766361" y="9043071"/>
                  </a:lnTo>
                  <a:cubicBezTo>
                    <a:pt x="3834941" y="9043071"/>
                    <a:pt x="3890821" y="8987191"/>
                    <a:pt x="3890821" y="8918611"/>
                  </a:cubicBezTo>
                  <a:lnTo>
                    <a:pt x="3890821" y="124460"/>
                  </a:lnTo>
                  <a:cubicBezTo>
                    <a:pt x="3890821" y="55880"/>
                    <a:pt x="3834941" y="0"/>
                    <a:pt x="3766361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91091" y="7064285"/>
            <a:ext cx="6588568" cy="2542417"/>
            <a:chOff x="0" y="0"/>
            <a:chExt cx="11375014" cy="43894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75014" cy="4389425"/>
            </a:xfrm>
            <a:custGeom>
              <a:avLst/>
              <a:gdLst/>
              <a:ahLst/>
              <a:cxnLst/>
              <a:rect l="l" t="t" r="r" b="b"/>
              <a:pathLst>
                <a:path w="11375014" h="4389425">
                  <a:moveTo>
                    <a:pt x="11250554" y="59690"/>
                  </a:moveTo>
                  <a:cubicBezTo>
                    <a:pt x="11286113" y="59690"/>
                    <a:pt x="11315324" y="88900"/>
                    <a:pt x="11315324" y="124460"/>
                  </a:cubicBezTo>
                  <a:lnTo>
                    <a:pt x="11315324" y="4264965"/>
                  </a:lnTo>
                  <a:cubicBezTo>
                    <a:pt x="11315324" y="4300525"/>
                    <a:pt x="11286113" y="4329735"/>
                    <a:pt x="11250554" y="4329735"/>
                  </a:cubicBezTo>
                  <a:lnTo>
                    <a:pt x="124460" y="4329735"/>
                  </a:lnTo>
                  <a:cubicBezTo>
                    <a:pt x="88900" y="4329735"/>
                    <a:pt x="59690" y="4300525"/>
                    <a:pt x="59690" y="42649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250554" y="59690"/>
                  </a:lnTo>
                  <a:moveTo>
                    <a:pt x="112505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264965"/>
                  </a:lnTo>
                  <a:cubicBezTo>
                    <a:pt x="0" y="4333545"/>
                    <a:pt x="55880" y="4389425"/>
                    <a:pt x="124460" y="4389425"/>
                  </a:cubicBezTo>
                  <a:lnTo>
                    <a:pt x="11250554" y="4389425"/>
                  </a:lnTo>
                  <a:cubicBezTo>
                    <a:pt x="11319134" y="4389425"/>
                    <a:pt x="11375014" y="4333545"/>
                    <a:pt x="11375014" y="4264965"/>
                  </a:cubicBezTo>
                  <a:lnTo>
                    <a:pt x="11375014" y="124460"/>
                  </a:lnTo>
                  <a:cubicBezTo>
                    <a:pt x="11375013" y="55880"/>
                    <a:pt x="11319134" y="0"/>
                    <a:pt x="11250554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08415" y="7064285"/>
            <a:ext cx="6588568" cy="2542417"/>
            <a:chOff x="0" y="0"/>
            <a:chExt cx="11375014" cy="43894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75014" cy="4389425"/>
            </a:xfrm>
            <a:custGeom>
              <a:avLst/>
              <a:gdLst/>
              <a:ahLst/>
              <a:cxnLst/>
              <a:rect l="l" t="t" r="r" b="b"/>
              <a:pathLst>
                <a:path w="11375014" h="4389425">
                  <a:moveTo>
                    <a:pt x="11250554" y="59690"/>
                  </a:moveTo>
                  <a:cubicBezTo>
                    <a:pt x="11286113" y="59690"/>
                    <a:pt x="11315324" y="88900"/>
                    <a:pt x="11315324" y="124460"/>
                  </a:cubicBezTo>
                  <a:lnTo>
                    <a:pt x="11315324" y="4264965"/>
                  </a:lnTo>
                  <a:cubicBezTo>
                    <a:pt x="11315324" y="4300525"/>
                    <a:pt x="11286113" y="4329735"/>
                    <a:pt x="11250554" y="4329735"/>
                  </a:cubicBezTo>
                  <a:lnTo>
                    <a:pt x="124460" y="4329735"/>
                  </a:lnTo>
                  <a:cubicBezTo>
                    <a:pt x="88900" y="4329735"/>
                    <a:pt x="59690" y="4300525"/>
                    <a:pt x="59690" y="42649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250554" y="59690"/>
                  </a:lnTo>
                  <a:moveTo>
                    <a:pt x="112505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264965"/>
                  </a:lnTo>
                  <a:cubicBezTo>
                    <a:pt x="0" y="4333545"/>
                    <a:pt x="55880" y="4389425"/>
                    <a:pt x="124460" y="4389425"/>
                  </a:cubicBezTo>
                  <a:lnTo>
                    <a:pt x="11250554" y="4389425"/>
                  </a:lnTo>
                  <a:cubicBezTo>
                    <a:pt x="11319134" y="4389425"/>
                    <a:pt x="11375014" y="4333545"/>
                    <a:pt x="11375014" y="4264965"/>
                  </a:cubicBezTo>
                  <a:lnTo>
                    <a:pt x="11375014" y="124460"/>
                  </a:lnTo>
                  <a:cubicBezTo>
                    <a:pt x="11375013" y="55880"/>
                    <a:pt x="11319134" y="0"/>
                    <a:pt x="11250554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29286" y="970236"/>
            <a:ext cx="2588299" cy="3007871"/>
            <a:chOff x="0" y="0"/>
            <a:chExt cx="3890821" cy="45215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90821" cy="4521536"/>
            </a:xfrm>
            <a:custGeom>
              <a:avLst/>
              <a:gdLst/>
              <a:ahLst/>
              <a:cxnLst/>
              <a:rect l="l" t="t" r="r" b="b"/>
              <a:pathLst>
                <a:path w="3890821" h="4521536">
                  <a:moveTo>
                    <a:pt x="3766361" y="59690"/>
                  </a:moveTo>
                  <a:cubicBezTo>
                    <a:pt x="3801921" y="59690"/>
                    <a:pt x="3831131" y="88900"/>
                    <a:pt x="3831131" y="124460"/>
                  </a:cubicBezTo>
                  <a:lnTo>
                    <a:pt x="3831131" y="4397075"/>
                  </a:lnTo>
                  <a:cubicBezTo>
                    <a:pt x="3831131" y="4432636"/>
                    <a:pt x="3801921" y="4461845"/>
                    <a:pt x="3766361" y="4461845"/>
                  </a:cubicBezTo>
                  <a:lnTo>
                    <a:pt x="124460" y="4461845"/>
                  </a:lnTo>
                  <a:cubicBezTo>
                    <a:pt x="88900" y="4461845"/>
                    <a:pt x="59690" y="4432636"/>
                    <a:pt x="59690" y="43970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766361" y="59690"/>
                  </a:lnTo>
                  <a:moveTo>
                    <a:pt x="37663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397075"/>
                  </a:lnTo>
                  <a:cubicBezTo>
                    <a:pt x="0" y="4465655"/>
                    <a:pt x="55880" y="4521536"/>
                    <a:pt x="124460" y="4521536"/>
                  </a:cubicBezTo>
                  <a:lnTo>
                    <a:pt x="3766361" y="4521536"/>
                  </a:lnTo>
                  <a:cubicBezTo>
                    <a:pt x="3834941" y="4521536"/>
                    <a:pt x="3890821" y="4465655"/>
                    <a:pt x="3890821" y="4397075"/>
                  </a:cubicBezTo>
                  <a:lnTo>
                    <a:pt x="3890821" y="124460"/>
                  </a:lnTo>
                  <a:cubicBezTo>
                    <a:pt x="3890821" y="55880"/>
                    <a:pt x="3834941" y="0"/>
                    <a:pt x="3766361" y="0"/>
                  </a:cubicBezTo>
                  <a:close/>
                </a:path>
              </a:pathLst>
            </a:custGeom>
            <a:solidFill>
              <a:srgbClr val="F1490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AutoShape 20"/>
          <p:cNvSpPr/>
          <p:nvPr/>
        </p:nvSpPr>
        <p:spPr>
          <a:xfrm>
            <a:off x="12502699" y="498664"/>
            <a:ext cx="3294284" cy="15658"/>
          </a:xfrm>
          <a:prstGeom prst="line">
            <a:avLst/>
          </a:prstGeom>
          <a:ln w="19050" cap="flat">
            <a:solidFill>
              <a:srgbClr val="F149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2491017" y="475177"/>
            <a:ext cx="3294284" cy="15658"/>
          </a:xfrm>
          <a:prstGeom prst="line">
            <a:avLst/>
          </a:prstGeom>
          <a:ln w="19050" cap="flat">
            <a:solidFill>
              <a:srgbClr val="F149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893580" y="198196"/>
            <a:ext cx="6372159" cy="47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720" spc="54">
                <a:solidFill>
                  <a:srgbClr val="000000"/>
                </a:solidFill>
                <a:latin typeface="Archivo Black"/>
              </a:rPr>
              <a:t>THE BUSINESS MODEL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39201" y="3411491"/>
            <a:ext cx="2092080" cy="25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</a:pPr>
            <a:r>
              <a:rPr lang="en-US" sz="1503" spc="30">
                <a:solidFill>
                  <a:srgbClr val="000000"/>
                </a:solidFill>
                <a:latin typeface="Open Sans 2 Bold"/>
              </a:rPr>
              <a:t>Key Partners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18599" y="1716750"/>
            <a:ext cx="2092080" cy="25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</a:pPr>
            <a:r>
              <a:rPr lang="en-US" sz="1503" spc="30">
                <a:solidFill>
                  <a:srgbClr val="000000"/>
                </a:solidFill>
                <a:latin typeface="Open Sans 2 Bold"/>
              </a:rPr>
              <a:t>Key Activities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17615" y="3411491"/>
            <a:ext cx="2092080" cy="25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</a:pPr>
            <a:r>
              <a:rPr lang="en-US" sz="1503" spc="30">
                <a:solidFill>
                  <a:srgbClr val="000000"/>
                </a:solidFill>
                <a:latin typeface="Open Sans 2 Bold"/>
              </a:rPr>
              <a:t>Value Propositions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77395" y="1456358"/>
            <a:ext cx="2092080" cy="511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</a:pPr>
            <a:r>
              <a:rPr lang="en-US" sz="1503" spc="30">
                <a:solidFill>
                  <a:srgbClr val="000000"/>
                </a:solidFill>
                <a:latin typeface="Open Sans 2 Bold"/>
              </a:rPr>
              <a:t>Customer relationships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82225" y="3411491"/>
            <a:ext cx="2241218" cy="25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</a:pPr>
            <a:r>
              <a:rPr lang="en-US" sz="1503" spc="30">
                <a:solidFill>
                  <a:srgbClr val="000000"/>
                </a:solidFill>
                <a:latin typeface="Open Sans 2 Bold"/>
              </a:rPr>
              <a:t>Customer segments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77395" y="4854248"/>
            <a:ext cx="2092080" cy="25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</a:pPr>
            <a:r>
              <a:rPr lang="en-US" sz="1503" spc="30">
                <a:solidFill>
                  <a:srgbClr val="000000"/>
                </a:solidFill>
                <a:latin typeface="Open Sans 2 Bold"/>
              </a:rPr>
              <a:t>Channels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18599" y="4854248"/>
            <a:ext cx="2092080" cy="25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</a:pPr>
            <a:r>
              <a:rPr lang="en-US" sz="1503" spc="30">
                <a:solidFill>
                  <a:srgbClr val="000000"/>
                </a:solidFill>
                <a:latin typeface="Open Sans 2 Bold"/>
              </a:rPr>
              <a:t>Key Resources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34868" y="7913083"/>
            <a:ext cx="4901015" cy="25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</a:pPr>
            <a:r>
              <a:rPr lang="en-US" sz="1503" spc="30">
                <a:solidFill>
                  <a:srgbClr val="000000"/>
                </a:solidFill>
                <a:latin typeface="Open Sans 2 Bold"/>
              </a:rPr>
              <a:t>Cost Structure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52192" y="7913083"/>
            <a:ext cx="4901015" cy="25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</a:pPr>
            <a:r>
              <a:rPr lang="en-US" sz="1503" spc="30">
                <a:solidFill>
                  <a:srgbClr val="000000"/>
                </a:solidFill>
                <a:latin typeface="Open Sans 2 Bold"/>
              </a:rPr>
              <a:t>Revenue Streams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39201" y="3773211"/>
            <a:ext cx="2092080" cy="93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Investor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Customer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Admin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NGO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18599" y="2063438"/>
            <a:ext cx="2092080" cy="93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Upload post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Generate event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Detect disease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Locate areas in map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218473" y="3758179"/>
            <a:ext cx="1890364" cy="116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F6E7D8"/>
                </a:solidFill>
                <a:latin typeface="Open Sans 2"/>
              </a:rPr>
              <a:t> </a:t>
            </a:r>
            <a:r>
              <a:rPr lang="en-US" sz="1366" spc="27">
                <a:solidFill>
                  <a:srgbClr val="000000"/>
                </a:solidFill>
                <a:latin typeface="Open Sans 2"/>
              </a:rPr>
              <a:t>Networking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Career path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User friendly UI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Clean environment</a:t>
            </a:r>
          </a:p>
          <a:p>
            <a:pPr algn="ctr">
              <a:lnSpc>
                <a:spcPts val="1913"/>
              </a:lnSpc>
            </a:pPr>
            <a:endParaRPr lang="en-US" sz="1366" spc="27">
              <a:solidFill>
                <a:srgbClr val="000000"/>
              </a:solidFill>
              <a:latin typeface="Open Sans 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777395" y="2063438"/>
            <a:ext cx="2092080" cy="22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endParaRPr/>
          </a:p>
        </p:txBody>
      </p:sp>
      <p:sp>
        <p:nvSpPr>
          <p:cNvPr id="36" name="TextBox 36"/>
          <p:cNvSpPr txBox="1"/>
          <p:nvPr/>
        </p:nvSpPr>
        <p:spPr>
          <a:xfrm>
            <a:off x="13456794" y="3758179"/>
            <a:ext cx="2092080" cy="46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Plant preservers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Local citizen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77395" y="5221999"/>
            <a:ext cx="2092080" cy="69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Event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Advertisement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Social media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083322" y="8266768"/>
            <a:ext cx="5404107" cy="139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Website maintainance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Marketting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Salaries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Advertisement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License</a:t>
            </a:r>
          </a:p>
          <a:p>
            <a:pPr algn="ctr">
              <a:lnSpc>
                <a:spcPts val="1913"/>
              </a:lnSpc>
            </a:pPr>
            <a:endParaRPr lang="en-US" sz="1366" spc="27">
              <a:solidFill>
                <a:srgbClr val="000000"/>
              </a:solidFill>
              <a:latin typeface="Open Sans 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800646" y="8266768"/>
            <a:ext cx="5404107" cy="69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Advertising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Subscription models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Sponsered content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77395" y="2263072"/>
            <a:ext cx="1890364" cy="69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Certificates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Hiring expert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Gifts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621015" y="5282279"/>
            <a:ext cx="1890364" cy="69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Business partner</a:t>
            </a:r>
          </a:p>
          <a:p>
            <a:pPr algn="ctr">
              <a:lnSpc>
                <a:spcPts val="1913"/>
              </a:lnSpc>
            </a:pPr>
            <a:r>
              <a:rPr lang="en-US" sz="1366" spc="27">
                <a:solidFill>
                  <a:srgbClr val="000000"/>
                </a:solidFill>
                <a:latin typeface="Open Sans 2"/>
              </a:rPr>
              <a:t>capital</a:t>
            </a:r>
          </a:p>
          <a:p>
            <a:pPr algn="ctr">
              <a:lnSpc>
                <a:spcPts val="1913"/>
              </a:lnSpc>
            </a:pPr>
            <a:endParaRPr lang="en-US" sz="1366" spc="27">
              <a:solidFill>
                <a:srgbClr val="000000"/>
              </a:solidFill>
              <a:latin typeface="Open Sans 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77100" y="3634586"/>
            <a:ext cx="6605099" cy="6324382"/>
          </a:xfrm>
          <a:custGeom>
            <a:avLst/>
            <a:gdLst/>
            <a:ahLst/>
            <a:cxnLst/>
            <a:rect l="l" t="t" r="r" b="b"/>
            <a:pathLst>
              <a:path w="6605099" h="6324382">
                <a:moveTo>
                  <a:pt x="6605099" y="0"/>
                </a:moveTo>
                <a:lnTo>
                  <a:pt x="0" y="0"/>
                </a:lnTo>
                <a:lnTo>
                  <a:pt x="0" y="6324382"/>
                </a:lnTo>
                <a:lnTo>
                  <a:pt x="6605099" y="6324382"/>
                </a:lnTo>
                <a:lnTo>
                  <a:pt x="660509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235802"/>
            <a:ext cx="5723512" cy="92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8"/>
              </a:lnSpc>
            </a:pPr>
            <a:r>
              <a:rPr lang="en-US" sz="6513">
                <a:solidFill>
                  <a:srgbClr val="727444"/>
                </a:solidFill>
                <a:latin typeface="Some Time Later"/>
              </a:rPr>
              <a:t>Future Works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0183885" y="3634586"/>
            <a:ext cx="9552060" cy="10284856"/>
          </a:xfrm>
          <a:custGeom>
            <a:avLst/>
            <a:gdLst/>
            <a:ahLst/>
            <a:cxnLst/>
            <a:rect l="l" t="t" r="r" b="b"/>
            <a:pathLst>
              <a:path w="9552060" h="10284856">
                <a:moveTo>
                  <a:pt x="9552059" y="0"/>
                </a:moveTo>
                <a:lnTo>
                  <a:pt x="0" y="0"/>
                </a:lnTo>
                <a:lnTo>
                  <a:pt x="0" y="10284856"/>
                </a:lnTo>
                <a:lnTo>
                  <a:pt x="9552059" y="10284856"/>
                </a:lnTo>
                <a:lnTo>
                  <a:pt x="955205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564" y="-337413"/>
            <a:ext cx="12844492" cy="9391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0939" y="368204"/>
            <a:ext cx="8522962" cy="9550592"/>
            <a:chOff x="0" y="0"/>
            <a:chExt cx="758598" cy="8500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598" cy="850064"/>
            </a:xfrm>
            <a:custGeom>
              <a:avLst/>
              <a:gdLst/>
              <a:ahLst/>
              <a:cxnLst/>
              <a:rect l="l" t="t" r="r" b="b"/>
              <a:pathLst>
                <a:path w="758598" h="850064">
                  <a:moveTo>
                    <a:pt x="0" y="0"/>
                  </a:moveTo>
                  <a:lnTo>
                    <a:pt x="758598" y="0"/>
                  </a:lnTo>
                  <a:lnTo>
                    <a:pt x="758598" y="850064"/>
                  </a:lnTo>
                  <a:lnTo>
                    <a:pt x="0" y="850064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8598" cy="888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68743" y="1373029"/>
            <a:ext cx="7047354" cy="7540943"/>
          </a:xfrm>
          <a:custGeom>
            <a:avLst/>
            <a:gdLst/>
            <a:ahLst/>
            <a:cxnLst/>
            <a:rect l="l" t="t" r="r" b="b"/>
            <a:pathLst>
              <a:path w="7047354" h="7540943">
                <a:moveTo>
                  <a:pt x="0" y="0"/>
                </a:moveTo>
                <a:lnTo>
                  <a:pt x="7047354" y="0"/>
                </a:lnTo>
                <a:lnTo>
                  <a:pt x="7047354" y="7540942"/>
                </a:lnTo>
                <a:lnTo>
                  <a:pt x="0" y="7540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14450" y="2954972"/>
            <a:ext cx="7578213" cy="282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18"/>
              </a:lnSpc>
            </a:pPr>
            <a:r>
              <a:rPr lang="en-US" sz="10300">
                <a:solidFill>
                  <a:srgbClr val="FBF6F1"/>
                </a:solidFill>
                <a:latin typeface="Martel Heavy"/>
              </a:rPr>
              <a:t>Any questions?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439704"/>
            <a:ext cx="7240967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3000">
                <a:solidFill>
                  <a:srgbClr val="FBF6F1"/>
                </a:solidFill>
                <a:latin typeface="Martel Heavy"/>
              </a:rPr>
              <a:t>The Green Area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168</Words>
  <Application>Microsoft Office PowerPoint</Application>
  <PresentationFormat>Custom</PresentationFormat>
  <Paragraphs>70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Arial</vt:lpstr>
      <vt:lpstr>Some Time Later</vt:lpstr>
      <vt:lpstr>Open Sans 1</vt:lpstr>
      <vt:lpstr>Archivo Black</vt:lpstr>
      <vt:lpstr>Open Sans 2 Bold</vt:lpstr>
      <vt:lpstr>Canva Sans Bold</vt:lpstr>
      <vt:lpstr>Open Sans 2</vt:lpstr>
      <vt:lpstr>Roboto</vt:lpstr>
      <vt:lpstr>Canva Sans</vt:lpstr>
      <vt:lpstr>Martel Heavy</vt:lpstr>
      <vt:lpstr>Calibri</vt:lpstr>
      <vt:lpstr>Jua Medium</vt:lpstr>
      <vt:lpstr>Jua</vt:lpstr>
      <vt:lpstr>Montserrat Ultra-Bold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Area</dc:title>
  <cp:lastModifiedBy>Nikisha Parajuli</cp:lastModifiedBy>
  <cp:revision>2</cp:revision>
  <dcterms:created xsi:type="dcterms:W3CDTF">2006-08-16T00:00:00Z</dcterms:created>
  <dcterms:modified xsi:type="dcterms:W3CDTF">2024-01-20T16:24:59Z</dcterms:modified>
  <dc:identifier>DAF6ZrDSghY</dc:identifier>
</cp:coreProperties>
</file>